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notesMasterIdLst>
    <p:notesMasterId r:id="rId7"/>
  </p:notesMasterIdLst>
  <p:sldIdLst>
    <p:sldId id="256" r:id="rId2"/>
    <p:sldId id="257" r:id="rId3"/>
    <p:sldId id="265" r:id="rId4"/>
    <p:sldId id="264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349" autoAdjust="0"/>
  </p:normalViewPr>
  <p:slideViewPr>
    <p:cSldViewPr snapToGrid="0">
      <p:cViewPr varScale="1">
        <p:scale>
          <a:sx n="80" d="100"/>
          <a:sy n="80" d="100"/>
        </p:scale>
        <p:origin x="120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F1F5-446E-A11E-8AA4EB5335AD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F1F5-446E-A11E-8AA4EB5335AD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F1F5-446E-A11E-8AA4EB5335AD}"/>
              </c:ext>
            </c:extLst>
          </c:dPt>
          <c:dLbls>
            <c:spPr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ln>
                      <a:noFill/>
                    </a:ln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Областной бюджет</c:v>
                </c:pt>
                <c:pt idx="1">
                  <c:v>местный бюджет</c:v>
                </c:pt>
                <c:pt idx="2">
                  <c:v>неоплачиваемый вклад населения и юридических лиц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3275</c:v>
                </c:pt>
                <c:pt idx="1">
                  <c:v>625</c:v>
                </c:pt>
                <c:pt idx="2">
                  <c:v>790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BE-442E-8189-37C75C8946F2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70417722572478"/>
          <c:y val="0.11067769676097432"/>
          <c:w val="0.31674461921854713"/>
          <c:h val="0.56839152406403448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ln>
                <a:noFill/>
              </a:ln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>
          <a:ln>
            <a:noFill/>
          </a:ln>
          <a:solidFill>
            <a:schemeClr val="dk1"/>
          </a:solidFill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39F6F-1979-4E68-87F0-2E5C27762CBA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42BD0-7725-4C33-92AF-0BC5615E4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160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42BD0-7725-4C33-92AF-0BC5615E414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005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42BD0-7725-4C33-92AF-0BC5615E414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81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42BD0-7725-4C33-92AF-0BC5615E414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031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4BF8446-ECD0-4E6E-A36A-0213A17F3966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FAC8C2A-5FA5-4E35-8730-1C206905B6C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087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F8446-ECD0-4E6E-A36A-0213A17F3966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8C2A-5FA5-4E35-8730-1C206905B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31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F8446-ECD0-4E6E-A36A-0213A17F3966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8C2A-5FA5-4E35-8730-1C206905B6C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837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F8446-ECD0-4E6E-A36A-0213A17F3966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8C2A-5FA5-4E35-8730-1C206905B6C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122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F8446-ECD0-4E6E-A36A-0213A17F3966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8C2A-5FA5-4E35-8730-1C206905B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6592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F8446-ECD0-4E6E-A36A-0213A17F3966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8C2A-5FA5-4E35-8730-1C206905B6C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0721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F8446-ECD0-4E6E-A36A-0213A17F3966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8C2A-5FA5-4E35-8730-1C206905B6C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89932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F8446-ECD0-4E6E-A36A-0213A17F3966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8C2A-5FA5-4E35-8730-1C206905B6C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00579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F8446-ECD0-4E6E-A36A-0213A17F3966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8C2A-5FA5-4E35-8730-1C206905B6C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51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F8446-ECD0-4E6E-A36A-0213A17F3966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8C2A-5FA5-4E35-8730-1C206905B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591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F8446-ECD0-4E6E-A36A-0213A17F3966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8C2A-5FA5-4E35-8730-1C206905B6C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7416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F8446-ECD0-4E6E-A36A-0213A17F3966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8C2A-5FA5-4E35-8730-1C206905B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05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F8446-ECD0-4E6E-A36A-0213A17F3966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8C2A-5FA5-4E35-8730-1C206905B6C8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3884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F8446-ECD0-4E6E-A36A-0213A17F3966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8C2A-5FA5-4E35-8730-1C206905B6C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202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F8446-ECD0-4E6E-A36A-0213A17F3966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8C2A-5FA5-4E35-8730-1C206905B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828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F8446-ECD0-4E6E-A36A-0213A17F3966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8C2A-5FA5-4E35-8730-1C206905B6C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520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F8446-ECD0-4E6E-A36A-0213A17F3966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8C2A-5FA5-4E35-8730-1C206905B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87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4BF8446-ECD0-4E6E-A36A-0213A17F3966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FAC8C2A-5FA5-4E35-8730-1C206905B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592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  <p:sldLayoutId id="214748376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0983" y="1567543"/>
            <a:ext cx="7341326" cy="3788228"/>
          </a:xfrm>
        </p:spPr>
        <p:txBody>
          <a:bodyPr anchor="ctr">
            <a:noAutofit/>
          </a:bodyPr>
          <a:lstStyle/>
          <a:p>
            <a:r>
              <a:rPr lang="ru-RU" sz="4000" b="1" dirty="0"/>
              <a:t>Ремонт систем водоснабжения и водоотведения в д.Усть-Долыссы Невельского района Псковской области в 2023 году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7702" y="5648964"/>
            <a:ext cx="6166586" cy="1090013"/>
          </a:xfrm>
        </p:spPr>
        <p:txBody>
          <a:bodyPr anchor="ctr"/>
          <a:lstStyle/>
          <a:p>
            <a:r>
              <a:rPr lang="ru-RU" dirty="0"/>
              <a:t>Территориальное общественное самоуправление «КОЛОСОК» сельского поселения «</a:t>
            </a:r>
            <a:r>
              <a:rPr lang="ru-RU" dirty="0" err="1"/>
              <a:t>Усть-Долысская</a:t>
            </a:r>
            <a:r>
              <a:rPr lang="ru-RU" dirty="0"/>
              <a:t> волость»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46" y="26126"/>
            <a:ext cx="3467434" cy="12619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62606" y="5529943"/>
            <a:ext cx="2220685" cy="132805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985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Заголовок 27"/>
          <p:cNvSpPr>
            <a:spLocks noGrp="1"/>
          </p:cNvSpPr>
          <p:nvPr>
            <p:ph type="title"/>
          </p:nvPr>
        </p:nvSpPr>
        <p:spPr>
          <a:xfrm>
            <a:off x="3721478" y="655832"/>
            <a:ext cx="5622819" cy="1904488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проблемы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водоснабжения и водоотведения в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д.Усть-Долыссы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построена в 70-е годы двадцатого века. Объекты коммунального хозяйства приняты в муниципальную казну МО «Невельский район» от предприятия-банкрота АО «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Усть-Долысское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71" b="20371"/>
          <a:stretch>
            <a:fillRect/>
          </a:stretch>
        </p:blipFill>
        <p:spPr>
          <a:xfrm>
            <a:off x="107448" y="4012293"/>
            <a:ext cx="2733675" cy="2743199"/>
          </a:xfrm>
        </p:spPr>
      </p:pic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3505200" y="4162425"/>
            <a:ext cx="4743449" cy="619126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233" y="4340407"/>
            <a:ext cx="1684317" cy="179705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448" y="129175"/>
            <a:ext cx="2845302" cy="267156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726" y="4340407"/>
            <a:ext cx="1649434" cy="179705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8075" y="2686017"/>
            <a:ext cx="8057605" cy="165439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063" y="4012293"/>
            <a:ext cx="2090340" cy="2743199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063" y="50875"/>
            <a:ext cx="2090341" cy="274986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008" y="4340407"/>
            <a:ext cx="1669322" cy="179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28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Заголовок 27"/>
          <p:cNvSpPr>
            <a:spLocks noGrp="1"/>
          </p:cNvSpPr>
          <p:nvPr>
            <p:ph type="title"/>
          </p:nvPr>
        </p:nvSpPr>
        <p:spPr>
          <a:xfrm>
            <a:off x="565484" y="601579"/>
            <a:ext cx="8217569" cy="3152166"/>
          </a:xfrm>
          <a:ln>
            <a:solidFill>
              <a:schemeClr val="accent3">
                <a:lumMod val="50000"/>
              </a:schemeClr>
            </a:solidFill>
          </a:ln>
        </p:spPr>
        <p:txBody>
          <a:bodyPr anchor="ctr">
            <a:normAutofit fontScale="90000"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проблемы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системы водоснабжения в д.Усть-Долыссы ул.Ленина (замена автоматики и электрооборудования на водонапорной башне, приобретение и установка погружного скважинного насоса, обваловка башни с заменой задвижек, замена аварийного участка водопровода 500м);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системы водоснабжения в д.Усть-Долыссы ул.Совхозная (замена автоматики и электрооборудования на водонапорной башне, приобретение и установка погружного скважинного насоса, замена аварийного участка водопровода 600м, чистка и дезинфекция башни);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системы водоотведения в д.Усть-Долыссы ул.Совхозная (приобретение и установка погружного фекального насоса, приобретение и установка автоматики на насосную станцию, замена аварийного участка водоотведения 500 м).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3505200" y="4162425"/>
            <a:ext cx="4743449" cy="619126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AFA0D73-AC5B-C464-6626-E49B67DC574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8" r="32708"/>
          <a:stretch>
            <a:fillRect/>
          </a:stretch>
        </p:blipFill>
        <p:spPr>
          <a:xfrm>
            <a:off x="6200256" y="3940339"/>
            <a:ext cx="2440017" cy="2201780"/>
          </a:xfr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E81F1DE-6974-895F-2EB5-BC37B332E0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906" y="3940339"/>
            <a:ext cx="2440018" cy="220178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EC8090D-48B1-3E2E-B85D-76263E2AC11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10" y="3940339"/>
            <a:ext cx="2352674" cy="220178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C74B16-56B9-8DB5-D704-CFD80D0A250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1071" y="3868651"/>
            <a:ext cx="2440019" cy="220178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F69BFA2-41C9-9B3C-0941-EE6FAF6C630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4741" y="601578"/>
            <a:ext cx="2332677" cy="305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423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3513" y="982663"/>
            <a:ext cx="3718455" cy="150798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Общая </a:t>
            </a: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 </a:t>
            </a: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9452697"/>
              </p:ext>
            </p:extLst>
          </p:nvPr>
        </p:nvGraphicFramePr>
        <p:xfrm>
          <a:off x="5446713" y="982663"/>
          <a:ext cx="5935662" cy="4892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9765" y="2887578"/>
            <a:ext cx="4219575" cy="2809875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/>
              <a:t>Реализация проекта  осуществлена за счет следующих источников: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b="1" dirty="0"/>
              <a:t>3275,0 тыс.руб. – средства областного бюджета;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b="1" dirty="0"/>
              <a:t>625,0 </a:t>
            </a:r>
            <a:r>
              <a:rPr lang="ru-RU" b="1" dirty="0" err="1"/>
              <a:t>тыс.руб</a:t>
            </a:r>
            <a:r>
              <a:rPr lang="ru-RU" b="1" dirty="0"/>
              <a:t>. – средства </a:t>
            </a:r>
            <a:r>
              <a:rPr lang="ru-RU" sz="1700" b="1" dirty="0"/>
              <a:t>бюджета</a:t>
            </a:r>
            <a:r>
              <a:rPr lang="ru-RU" b="1" dirty="0"/>
              <a:t> МО «Невельский район»;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b="1" dirty="0"/>
              <a:t>трудовое участие организаций (выполнение работ) – денежный эквивалент 785 </a:t>
            </a:r>
            <a:r>
              <a:rPr lang="ru-RU" b="1" dirty="0" err="1"/>
              <a:t>тыс.руб</a:t>
            </a:r>
            <a:r>
              <a:rPr lang="ru-RU" b="1" dirty="0"/>
              <a:t>.;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b="1" dirty="0"/>
              <a:t>трудовое участие граждан (выполнение работ) – денежный эквивалент 5,0 </a:t>
            </a:r>
            <a:r>
              <a:rPr lang="ru-RU" b="1" dirty="0" err="1"/>
              <a:t>тыс.руб</a:t>
            </a:r>
            <a:r>
              <a:rPr lang="ru-RU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21396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Достигнутые результаты реализации проекта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2429691"/>
            <a:ext cx="4718304" cy="805104"/>
          </a:xfr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anchor="ctr">
            <a:normAutofit/>
          </a:bodyPr>
          <a:lstStyle/>
          <a:p>
            <a:pPr algn="ctr"/>
            <a:r>
              <a:rPr lang="ru-RU" dirty="0" err="1">
                <a:solidFill>
                  <a:schemeClr val="tx1"/>
                </a:solidFill>
              </a:rPr>
              <a:t>Благополучатели</a:t>
            </a:r>
            <a:r>
              <a:rPr lang="ru-RU" dirty="0">
                <a:solidFill>
                  <a:schemeClr val="tx1"/>
                </a:solidFill>
              </a:rPr>
              <a:t> проекта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solidFill>
            <a:schemeClr val="accent6">
              <a:lumMod val="40000"/>
              <a:lumOff val="60000"/>
            </a:schemeClr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/>
          <a:lstStyle/>
          <a:p>
            <a:r>
              <a:rPr lang="ru-RU" dirty="0"/>
              <a:t>Жители </a:t>
            </a:r>
            <a:r>
              <a:rPr lang="ru-RU" dirty="0" err="1"/>
              <a:t>д.Усть-Долыссы</a:t>
            </a:r>
            <a:r>
              <a:rPr lang="ru-RU" dirty="0"/>
              <a:t> – 794 чел.</a:t>
            </a:r>
          </a:p>
          <a:p>
            <a:r>
              <a:rPr lang="ru-RU" dirty="0"/>
              <a:t>Прочие потребители (организации), расположенные и осуществляющие деятельность на территории </a:t>
            </a:r>
            <a:r>
              <a:rPr lang="ru-RU" dirty="0" err="1"/>
              <a:t>д.Усть-Долыссы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80670" y="2429691"/>
            <a:ext cx="4718304" cy="805104"/>
          </a:xfr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</a:rPr>
              <a:t>Результаты реализации проекта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80670" y="3378487"/>
            <a:ext cx="4718304" cy="2632605"/>
          </a:xfrm>
          <a:solidFill>
            <a:schemeClr val="accent6">
              <a:lumMod val="40000"/>
              <a:lumOff val="60000"/>
            </a:schemeClr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/>
              <a:t>обеспечение надежности и стабильности водоснабжения и водоотведения для потребителей;</a:t>
            </a:r>
          </a:p>
          <a:p>
            <a:pPr algn="just"/>
            <a:r>
              <a:rPr lang="ru-RU" dirty="0"/>
              <a:t>повышение качества предоставления услуг водоснабжения и водоотведения;</a:t>
            </a:r>
          </a:p>
          <a:p>
            <a:pPr algn="just"/>
            <a:r>
              <a:rPr lang="ru-RU" dirty="0"/>
              <a:t>снижение потерь в процессе транспортировки воды;</a:t>
            </a:r>
          </a:p>
          <a:p>
            <a:pPr algn="just"/>
            <a:r>
              <a:rPr lang="ru-RU" dirty="0"/>
              <a:t>снижение количества аварий на сетях водоснабжения и водоотведения;</a:t>
            </a:r>
          </a:p>
          <a:p>
            <a:pPr algn="just"/>
            <a:r>
              <a:rPr lang="ru-RU" dirty="0"/>
              <a:t>улучшение экологической ситуации на территории </a:t>
            </a:r>
            <a:r>
              <a:rPr lang="ru-RU" dirty="0" err="1"/>
              <a:t>д.Усть-Долыссы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014949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1036</TotalTime>
  <Words>322</Words>
  <Application>Microsoft Office PowerPoint</Application>
  <PresentationFormat>Широкоэкранный</PresentationFormat>
  <Paragraphs>23</Paragraphs>
  <Slides>5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Garamond</vt:lpstr>
      <vt:lpstr>Times New Roman</vt:lpstr>
      <vt:lpstr>Натуральные материалы</vt:lpstr>
      <vt:lpstr>Ремонт систем водоснабжения и водоотведения в д.Усть-Долыссы Невельского района Псковской области в 2023 году</vt:lpstr>
      <vt:lpstr>Описание проблемы  Система водоснабжения и водоотведения в д.Усть-Долыссы построена в 70-е годы двадцатого века. Объекты коммунального хозяйства приняты в муниципальную казну МО «Невельский район» от предприятия-банкрота АО «Усть-Долысское».</vt:lpstr>
      <vt:lpstr>Решение проблемы Ремонт системы водоснабжения в д.Усть-Долыссы ул.Ленина (замена автоматики и электрооборудования на водонапорной башне, приобретение и установка погружного скважинного насоса, обваловка башни с заменой задвижек, замена аварийного участка водопровода 500м); Ремонт системы водоснабжения в д.Усть-Долыссы ул.Совхозная (замена автоматики и электрооборудования на водонапорной башне, приобретение и установка погружного скважинного насоса, замена аварийного участка водопровода 600м, чистка и дезинфекция башни); Ремонт системы водоотведения в д.Усть-Долыссы ул.Совхозная (приобретение и установка погружного фекального насоса, приобретение и установка автоматики на насосную станцию, замена аварийного участка водоотведения 500 м). </vt:lpstr>
      <vt:lpstr>Общая  стоимость  проекта</vt:lpstr>
      <vt:lpstr>Достигнутые результаты реализации проекта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Ремонт систем водоснабжения и водоотведения в д.Усть-Долыссы Невельского района Псковской области</dc:title>
  <dc:creator>User1</dc:creator>
  <cp:lastModifiedBy>Финансовое Управление</cp:lastModifiedBy>
  <cp:revision>78</cp:revision>
  <dcterms:created xsi:type="dcterms:W3CDTF">2022-09-01T12:19:34Z</dcterms:created>
  <dcterms:modified xsi:type="dcterms:W3CDTF">2023-12-21T05:10:24Z</dcterms:modified>
</cp:coreProperties>
</file>